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hsacton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What Is Career Preparation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89637" y="2367092"/>
            <a:ext cx="6923940" cy="3424107"/>
          </a:xfrm>
        </p:spPr>
        <p:txBody>
          <a:bodyPr>
            <a:normAutofit/>
          </a:bodyPr>
          <a:lstStyle/>
          <a:p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Ten weeks</a:t>
            </a:r>
          </a:p>
          <a:p>
            <a:pPr lvl="1"/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to business</a:t>
            </a:r>
          </a:p>
          <a:p>
            <a:pPr lvl="2"/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Work expectations</a:t>
            </a:r>
          </a:p>
          <a:p>
            <a:pPr lvl="3"/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Guest speakers</a:t>
            </a:r>
          </a:p>
          <a:p>
            <a:pPr lvl="4"/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Four units</a:t>
            </a:r>
          </a:p>
          <a:p>
            <a:pPr lvl="3"/>
            <a:endParaRPr lang="en-US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Unit 1 – Applications/Interviews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Job Applications, Interviews, 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Handshake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Grooming, 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Attire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Thank You Letters, 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Things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You Should Know, Professional 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Language, Application Tests, Future Learning Options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Unit 2 – Career Exploration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Having Vision, Exploring Career Clusters, Expanding The Scope, What We Get From A Career Besides 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Money,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WHS 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Computer 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(Q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WHS Homepage, Mr. Acton’s website, Naviance)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Unit 3 – Money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Grants, Annuities, Interest, W-4, Overtime, FICA, Medicare, </a:t>
            </a:r>
            <a:r>
              <a:rPr lang="en-US" sz="28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Perqs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Banking, Credit Cards, Debit Cards, Online Purchases, </a:t>
            </a: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Repossession, Rent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Mortgage, 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Foreclosure, Eviction, Bankruptcy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Investments, W-2, 1040, 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540, Budgeting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Retirement Planning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Unit 4 – Law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Work Permits, Discrimination, Harassment, FMLA, OSHA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3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Approximate Final Grades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9713157"/>
              </p:ext>
            </p:extLst>
          </p:nvPr>
        </p:nvGraphicFramePr>
        <p:xfrm>
          <a:off x="1644831" y="2092434"/>
          <a:ext cx="8865954" cy="3165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5318"/>
                <a:gridCol w="2955318"/>
                <a:gridCol w="2955318"/>
              </a:tblGrid>
              <a:tr h="633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 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Points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Percent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</a:tr>
              <a:tr h="633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Homework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100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40%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</a:tr>
              <a:tr h="633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Quizzes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100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40%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</a:tr>
              <a:tr h="633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Thank You’s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50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20%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</a:tr>
              <a:tr h="6330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Total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>
                          <a:effectLst/>
                        </a:rPr>
                        <a:t>250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effectLst/>
                        </a:rPr>
                        <a:t>100%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249" marR="1072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27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Approximate Final Grades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51315" y="17308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730547"/>
              </p:ext>
            </p:extLst>
          </p:nvPr>
        </p:nvGraphicFramePr>
        <p:xfrm>
          <a:off x="2547263" y="1730829"/>
          <a:ext cx="6841671" cy="4751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3" imgW="4676628" imgH="3247949" progId="MSGraph.Chart.8">
                  <p:embed/>
                </p:oleObj>
              </mc:Choice>
              <mc:Fallback>
                <p:oleObj name="Chart" r:id="rId3" imgW="4676628" imgH="3247949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252" t="11510" r="10252" b="11510"/>
                      <a:stretch>
                        <a:fillRect/>
                      </a:stretch>
                    </p:blipFill>
                    <p:spPr bwMode="auto">
                      <a:xfrm>
                        <a:off x="2547263" y="1730829"/>
                        <a:ext cx="6841671" cy="47515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0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Homework Assignments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Assigned every class day</a:t>
            </a:r>
          </a:p>
          <a:p>
            <a:pPr marL="0" indent="0"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 completed in class</a:t>
            </a:r>
          </a:p>
          <a:p>
            <a:pPr marL="0" indent="0"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	If not, then finish the assignment at home</a:t>
            </a:r>
          </a:p>
          <a:p>
            <a:pPr marL="0" indent="0"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		On each assignment: </a:t>
            </a:r>
            <a:r>
              <a:rPr lang="en-US" sz="2800" b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name &amp; HW number</a:t>
            </a:r>
          </a:p>
          <a:p>
            <a:pPr marL="0" indent="0">
              <a:buNone/>
            </a:pPr>
            <a:r>
              <a:rPr lang="en-US" sz="2800" cap="non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			Due each Wednesday in class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0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Homework Assignments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203148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Almost all assignments – including tonight’s – are posted on </a:t>
            </a:r>
            <a:r>
              <a:rPr lang="en-US" sz="2800" u="sng" cap="none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www.WHSActon.weebly.com</a:t>
            </a:r>
            <a:r>
              <a:rPr lang="en-US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9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38</TotalTime>
  <Words>204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Droplet</vt:lpstr>
      <vt:lpstr>Chart</vt:lpstr>
      <vt:lpstr>What Is Career Preparation?</vt:lpstr>
      <vt:lpstr>Unit 1 – Applications/Interviews</vt:lpstr>
      <vt:lpstr>Unit 2 – Career Exploration</vt:lpstr>
      <vt:lpstr>Unit 3 – Money</vt:lpstr>
      <vt:lpstr>Unit 4 – Law</vt:lpstr>
      <vt:lpstr>Approximate Final Grades</vt:lpstr>
      <vt:lpstr>Approximate Final Grades</vt:lpstr>
      <vt:lpstr>Homework Assignments</vt:lpstr>
      <vt:lpstr>Homework Assignments</vt:lpstr>
    </vt:vector>
  </TitlesOfParts>
  <Company>CVUSD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and Welcome! Room 43T Mr. Acton   Please find your desk on the seating chart in the front of the room.</dc:title>
  <dc:creator>Acton, Richard</dc:creator>
  <cp:lastModifiedBy>Acton, Richard</cp:lastModifiedBy>
  <cp:revision>10</cp:revision>
  <dcterms:created xsi:type="dcterms:W3CDTF">2014-11-03T15:08:24Z</dcterms:created>
  <dcterms:modified xsi:type="dcterms:W3CDTF">2017-01-23T16:26:53Z</dcterms:modified>
</cp:coreProperties>
</file>